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8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19-6-2015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4000" dirty="0" smtClean="0"/>
              <a:t/>
            </a:r>
            <a:br>
              <a:rPr lang="nl-NL" sz="4000" dirty="0" smtClean="0"/>
            </a:b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able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458" y="188640"/>
            <a:ext cx="3168352" cy="12961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http://static2.quoteswave.com/wp-content/uploads/2012/03/you-need-to-be-able-to-be-perfect-if-happy-just-on-your-ow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38961"/>
            <a:ext cx="3701076" cy="2731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658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199" y="1196752"/>
            <a:ext cx="8536131" cy="489654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nl-NL" sz="2400" dirty="0"/>
          </a:p>
          <a:p>
            <a:pPr marL="0" indent="0" algn="ctr">
              <a:buNone/>
            </a:pPr>
            <a:r>
              <a:rPr lang="nl-NL" sz="2400" b="1" dirty="0"/>
              <a:t>‘</a:t>
            </a:r>
            <a:r>
              <a:rPr lang="nl-NL" sz="2400" b="1" dirty="0" err="1"/>
              <a:t>be</a:t>
            </a:r>
            <a:r>
              <a:rPr lang="nl-NL" sz="2400" b="1" dirty="0"/>
              <a:t> </a:t>
            </a:r>
            <a:r>
              <a:rPr lang="nl-NL" sz="2400" b="1" dirty="0" err="1"/>
              <a:t>able</a:t>
            </a:r>
            <a:r>
              <a:rPr lang="nl-NL" sz="2400" b="1" dirty="0"/>
              <a:t> </a:t>
            </a:r>
            <a:r>
              <a:rPr lang="nl-NL" sz="2400" b="1" dirty="0" err="1"/>
              <a:t>to</a:t>
            </a:r>
            <a:r>
              <a:rPr lang="nl-NL" sz="2400" b="1" dirty="0"/>
              <a:t>’ </a:t>
            </a:r>
            <a:r>
              <a:rPr lang="nl-NL" sz="2400" dirty="0"/>
              <a:t>is </a:t>
            </a:r>
            <a:r>
              <a:rPr lang="nl-NL" sz="2400" dirty="0" err="1"/>
              <a:t>used</a:t>
            </a:r>
            <a:r>
              <a:rPr lang="nl-NL" sz="2400" dirty="0"/>
              <a:t> </a:t>
            </a:r>
            <a:r>
              <a:rPr lang="nl-NL" sz="2400" dirty="0" err="1"/>
              <a:t>to</a:t>
            </a:r>
            <a:r>
              <a:rPr lang="nl-NL" sz="2400" dirty="0"/>
              <a:t> say </a:t>
            </a:r>
            <a:r>
              <a:rPr lang="nl-NL" sz="2400" dirty="0" err="1"/>
              <a:t>that</a:t>
            </a:r>
            <a:r>
              <a:rPr lang="nl-NL" sz="2400" dirty="0"/>
              <a:t> </a:t>
            </a:r>
            <a:r>
              <a:rPr lang="nl-NL" sz="2400" dirty="0" err="1"/>
              <a:t>you</a:t>
            </a:r>
            <a:r>
              <a:rPr lang="nl-NL" sz="2400" dirty="0"/>
              <a:t> </a:t>
            </a:r>
            <a:r>
              <a:rPr lang="nl-NL" sz="2400" dirty="0" err="1"/>
              <a:t>can</a:t>
            </a:r>
            <a:r>
              <a:rPr lang="nl-NL" sz="2400" dirty="0"/>
              <a:t> do </a:t>
            </a:r>
            <a:r>
              <a:rPr lang="nl-NL" sz="2400" dirty="0" err="1"/>
              <a:t>something</a:t>
            </a:r>
            <a:r>
              <a:rPr lang="nl-NL" sz="2400" dirty="0"/>
              <a:t>, </a:t>
            </a:r>
            <a:r>
              <a:rPr lang="nl-NL" sz="2400" dirty="0" err="1"/>
              <a:t>it</a:t>
            </a:r>
            <a:r>
              <a:rPr lang="nl-NL" sz="2400" dirty="0"/>
              <a:t> is </a:t>
            </a:r>
            <a:r>
              <a:rPr lang="nl-NL" sz="2400" dirty="0" err="1"/>
              <a:t>within</a:t>
            </a:r>
            <a:r>
              <a:rPr lang="nl-NL" sz="2400" dirty="0"/>
              <a:t> </a:t>
            </a:r>
            <a:r>
              <a:rPr lang="nl-NL" sz="2400" dirty="0" err="1"/>
              <a:t>your</a:t>
            </a:r>
            <a:r>
              <a:rPr lang="nl-NL" sz="2400" dirty="0"/>
              <a:t> </a:t>
            </a:r>
            <a:r>
              <a:rPr lang="nl-NL" sz="2400" dirty="0" err="1"/>
              <a:t>possibilities</a:t>
            </a:r>
            <a:endParaRPr lang="nl-NL" sz="2400" dirty="0"/>
          </a:p>
          <a:p>
            <a:pPr marL="0" indent="0" algn="ctr">
              <a:buNone/>
            </a:pPr>
            <a:endParaRPr lang="nl-NL" sz="2400" dirty="0"/>
          </a:p>
          <a:p>
            <a:pPr marL="0" indent="0" algn="ctr">
              <a:buNone/>
            </a:pPr>
            <a:r>
              <a:rPr lang="nl-NL" sz="2400" dirty="0"/>
              <a:t>We </a:t>
            </a:r>
            <a:r>
              <a:rPr lang="nl-NL" sz="2400" dirty="0" err="1"/>
              <a:t>always</a:t>
            </a:r>
            <a:r>
              <a:rPr lang="nl-NL" sz="2400" dirty="0"/>
              <a:t> </a:t>
            </a:r>
            <a:r>
              <a:rPr lang="nl-NL" sz="2400" dirty="0" err="1"/>
              <a:t>write</a:t>
            </a:r>
            <a:r>
              <a:rPr lang="nl-NL" sz="2400" dirty="0"/>
              <a:t>:</a:t>
            </a:r>
          </a:p>
          <a:p>
            <a:pPr marL="0" indent="0" algn="ctr">
              <a:buNone/>
            </a:pPr>
            <a:r>
              <a:rPr lang="nl-NL" sz="2400" b="1" dirty="0">
                <a:solidFill>
                  <a:srgbClr val="FF0000"/>
                </a:solidFill>
              </a:rPr>
              <a:t>Subject</a:t>
            </a:r>
            <a:r>
              <a:rPr lang="nl-NL" sz="2400" b="1" dirty="0"/>
              <a:t> + </a:t>
            </a:r>
            <a:r>
              <a:rPr lang="nl-NL" sz="2400" b="1" dirty="0">
                <a:solidFill>
                  <a:srgbClr val="0070C0"/>
                </a:solidFill>
              </a:rPr>
              <a:t>‘</a:t>
            </a:r>
            <a:r>
              <a:rPr lang="nl-NL" sz="2400" b="1" dirty="0" err="1">
                <a:solidFill>
                  <a:srgbClr val="0070C0"/>
                </a:solidFill>
              </a:rPr>
              <a:t>to</a:t>
            </a:r>
            <a:r>
              <a:rPr lang="nl-NL" sz="2400" b="1" dirty="0">
                <a:solidFill>
                  <a:srgbClr val="0070C0"/>
                </a:solidFill>
              </a:rPr>
              <a:t> </a:t>
            </a:r>
            <a:r>
              <a:rPr lang="nl-NL" sz="2400" b="1" dirty="0" err="1">
                <a:solidFill>
                  <a:srgbClr val="0070C0"/>
                </a:solidFill>
              </a:rPr>
              <a:t>be</a:t>
            </a:r>
            <a:r>
              <a:rPr lang="nl-NL" sz="2400" b="1" dirty="0">
                <a:solidFill>
                  <a:srgbClr val="0070C0"/>
                </a:solidFill>
              </a:rPr>
              <a:t>’ </a:t>
            </a:r>
            <a:r>
              <a:rPr lang="nl-NL" sz="2400" b="1" dirty="0" err="1">
                <a:solidFill>
                  <a:srgbClr val="0070C0"/>
                </a:solidFill>
              </a:rPr>
              <a:t>able</a:t>
            </a:r>
            <a:r>
              <a:rPr lang="nl-NL" sz="2400" b="1" dirty="0">
                <a:solidFill>
                  <a:srgbClr val="0070C0"/>
                </a:solidFill>
              </a:rPr>
              <a:t> </a:t>
            </a:r>
            <a:r>
              <a:rPr lang="nl-NL" sz="2400" b="1" dirty="0" err="1">
                <a:solidFill>
                  <a:srgbClr val="0070C0"/>
                </a:solidFill>
              </a:rPr>
              <a:t>to</a:t>
            </a:r>
            <a:r>
              <a:rPr lang="nl-NL" sz="2400" b="1" dirty="0">
                <a:solidFill>
                  <a:srgbClr val="0070C0"/>
                </a:solidFill>
              </a:rPr>
              <a:t> </a:t>
            </a:r>
            <a:r>
              <a:rPr lang="nl-NL" sz="2400" b="1" dirty="0"/>
              <a:t>+ </a:t>
            </a:r>
            <a:r>
              <a:rPr lang="nl-NL" sz="2400" b="1" dirty="0" err="1">
                <a:solidFill>
                  <a:srgbClr val="00B050"/>
                </a:solidFill>
              </a:rPr>
              <a:t>infinitive</a:t>
            </a:r>
            <a:r>
              <a:rPr lang="nl-NL" sz="2400" b="1" dirty="0"/>
              <a:t> </a:t>
            </a:r>
          </a:p>
          <a:p>
            <a:pPr marL="0" indent="0">
              <a:buNone/>
            </a:pPr>
            <a:endParaRPr lang="nl-NL" sz="2000" dirty="0" smtClean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endParaRPr lang="nl-NL" sz="2000" dirty="0"/>
          </a:p>
          <a:p>
            <a:pPr marL="0" indent="0">
              <a:buNone/>
            </a:pPr>
            <a:r>
              <a:rPr lang="nl-NL" sz="2000" b="1" i="1" dirty="0">
                <a:solidFill>
                  <a:srgbClr val="FF0000"/>
                </a:solidFill>
              </a:rPr>
              <a:t>I</a:t>
            </a:r>
            <a:r>
              <a:rPr lang="nl-NL" sz="2000" b="1" i="1" dirty="0"/>
              <a:t> </a:t>
            </a:r>
            <a:r>
              <a:rPr lang="nl-NL" sz="2000" b="1" i="1" dirty="0" err="1">
                <a:solidFill>
                  <a:srgbClr val="0070C0"/>
                </a:solidFill>
              </a:rPr>
              <a:t>am</a:t>
            </a:r>
            <a:r>
              <a:rPr lang="nl-NL" sz="2000" b="1" i="1" dirty="0">
                <a:solidFill>
                  <a:srgbClr val="0070C0"/>
                </a:solidFill>
              </a:rPr>
              <a:t> </a:t>
            </a:r>
            <a:r>
              <a:rPr lang="nl-NL" sz="2000" b="1" i="1" dirty="0" err="1">
                <a:solidFill>
                  <a:srgbClr val="0070C0"/>
                </a:solidFill>
              </a:rPr>
              <a:t>able</a:t>
            </a:r>
            <a:r>
              <a:rPr lang="nl-NL" sz="2000" b="1" i="1" dirty="0">
                <a:solidFill>
                  <a:srgbClr val="0070C0"/>
                </a:solidFill>
              </a:rPr>
              <a:t> </a:t>
            </a:r>
            <a:r>
              <a:rPr lang="nl-NL" sz="2000" b="1" i="1" dirty="0" err="1">
                <a:solidFill>
                  <a:srgbClr val="0070C0"/>
                </a:solidFill>
              </a:rPr>
              <a:t>to</a:t>
            </a:r>
            <a:r>
              <a:rPr lang="nl-NL" sz="2000" b="1" i="1" dirty="0">
                <a:solidFill>
                  <a:srgbClr val="0070C0"/>
                </a:solidFill>
              </a:rPr>
              <a:t> </a:t>
            </a:r>
            <a:r>
              <a:rPr lang="nl-NL" sz="2000" b="1" i="1" dirty="0" err="1">
                <a:solidFill>
                  <a:srgbClr val="00B050"/>
                </a:solidFill>
              </a:rPr>
              <a:t>explain</a:t>
            </a:r>
            <a:r>
              <a:rPr lang="nl-NL" sz="2000" b="1" i="1" dirty="0"/>
              <a:t> </a:t>
            </a:r>
            <a:r>
              <a:rPr lang="nl-NL" sz="2000" i="1" dirty="0" err="1"/>
              <a:t>you</a:t>
            </a:r>
            <a:r>
              <a:rPr lang="nl-NL" sz="2000" i="1" dirty="0"/>
              <a:t> </a:t>
            </a:r>
            <a:r>
              <a:rPr lang="nl-NL" sz="2000" i="1" dirty="0" err="1"/>
              <a:t>how</a:t>
            </a:r>
            <a:r>
              <a:rPr lang="nl-NL" sz="2000" i="1" dirty="0"/>
              <a:t> </a:t>
            </a:r>
            <a:r>
              <a:rPr lang="nl-NL" sz="2000" i="1" dirty="0" err="1"/>
              <a:t>it</a:t>
            </a:r>
            <a:r>
              <a:rPr lang="nl-NL" sz="2000" i="1" dirty="0"/>
              <a:t> </a:t>
            </a:r>
            <a:r>
              <a:rPr lang="nl-NL" sz="2000" i="1" dirty="0" err="1"/>
              <a:t>works</a:t>
            </a:r>
            <a:r>
              <a:rPr lang="nl-NL" sz="2000" i="1" dirty="0"/>
              <a:t>.</a:t>
            </a:r>
          </a:p>
          <a:p>
            <a:pPr marL="0" indent="0">
              <a:buNone/>
            </a:pPr>
            <a:r>
              <a:rPr lang="nl-NL" sz="2000" b="1" i="1" dirty="0">
                <a:solidFill>
                  <a:srgbClr val="FF0000"/>
                </a:solidFill>
              </a:rPr>
              <a:t>Julie</a:t>
            </a:r>
            <a:r>
              <a:rPr lang="nl-NL" sz="2000" b="1" i="1" dirty="0"/>
              <a:t> </a:t>
            </a:r>
            <a:r>
              <a:rPr lang="nl-NL" sz="2000" b="1" i="1" dirty="0">
                <a:solidFill>
                  <a:srgbClr val="0070C0"/>
                </a:solidFill>
              </a:rPr>
              <a:t>is </a:t>
            </a:r>
            <a:r>
              <a:rPr lang="nl-NL" sz="2000" b="1" i="1" dirty="0" err="1">
                <a:solidFill>
                  <a:srgbClr val="0070C0"/>
                </a:solidFill>
              </a:rPr>
              <a:t>able</a:t>
            </a:r>
            <a:r>
              <a:rPr lang="nl-NL" sz="2000" b="1" i="1" dirty="0">
                <a:solidFill>
                  <a:srgbClr val="0070C0"/>
                </a:solidFill>
              </a:rPr>
              <a:t> </a:t>
            </a:r>
            <a:r>
              <a:rPr lang="nl-NL" sz="2000" b="1" i="1" dirty="0" err="1">
                <a:solidFill>
                  <a:srgbClr val="0070C0"/>
                </a:solidFill>
              </a:rPr>
              <a:t>to</a:t>
            </a:r>
            <a:r>
              <a:rPr lang="nl-NL" sz="2000" b="1" i="1" dirty="0">
                <a:solidFill>
                  <a:srgbClr val="0070C0"/>
                </a:solidFill>
              </a:rPr>
              <a:t> </a:t>
            </a:r>
            <a:r>
              <a:rPr lang="nl-NL" sz="2000" b="1" i="1" dirty="0">
                <a:solidFill>
                  <a:srgbClr val="00B050"/>
                </a:solidFill>
              </a:rPr>
              <a:t>type</a:t>
            </a:r>
            <a:r>
              <a:rPr lang="nl-NL" sz="2000" b="1" i="1" dirty="0"/>
              <a:t> </a:t>
            </a:r>
            <a:r>
              <a:rPr lang="nl-NL" sz="2000" i="1" dirty="0"/>
              <a:t>180 letters per minute. </a:t>
            </a:r>
          </a:p>
          <a:p>
            <a:pPr marL="0" indent="0">
              <a:buNone/>
            </a:pPr>
            <a:r>
              <a:rPr lang="nl-NL" sz="2000" i="1" dirty="0"/>
              <a:t>Do </a:t>
            </a:r>
            <a:r>
              <a:rPr lang="nl-NL" sz="2000" i="1" dirty="0" err="1"/>
              <a:t>you</a:t>
            </a:r>
            <a:r>
              <a:rPr lang="nl-NL" sz="2000" i="1" dirty="0"/>
              <a:t> </a:t>
            </a:r>
            <a:r>
              <a:rPr lang="nl-NL" sz="2000" i="1" dirty="0" err="1"/>
              <a:t>think</a:t>
            </a:r>
            <a:r>
              <a:rPr lang="nl-NL" sz="2000" i="1" dirty="0"/>
              <a:t> </a:t>
            </a:r>
            <a:r>
              <a:rPr lang="nl-NL" sz="2000" b="1" i="1" dirty="0" err="1">
                <a:solidFill>
                  <a:srgbClr val="FF0000"/>
                </a:solidFill>
              </a:rPr>
              <a:t>you</a:t>
            </a:r>
            <a:r>
              <a:rPr lang="nl-NL" sz="2000" b="1" i="1" dirty="0" err="1">
                <a:solidFill>
                  <a:srgbClr val="0070C0"/>
                </a:solidFill>
              </a:rPr>
              <a:t>’re</a:t>
            </a:r>
            <a:r>
              <a:rPr lang="nl-NL" sz="2000" b="1" i="1" dirty="0">
                <a:solidFill>
                  <a:srgbClr val="0070C0"/>
                </a:solidFill>
              </a:rPr>
              <a:t> </a:t>
            </a:r>
            <a:r>
              <a:rPr lang="nl-NL" sz="2000" b="1" i="1" dirty="0" err="1">
                <a:solidFill>
                  <a:srgbClr val="0070C0"/>
                </a:solidFill>
              </a:rPr>
              <a:t>able</a:t>
            </a:r>
            <a:r>
              <a:rPr lang="nl-NL" sz="2000" b="1" i="1" dirty="0">
                <a:solidFill>
                  <a:srgbClr val="0070C0"/>
                </a:solidFill>
              </a:rPr>
              <a:t> </a:t>
            </a:r>
            <a:r>
              <a:rPr lang="nl-NL" sz="2000" b="1" i="1" dirty="0" err="1">
                <a:solidFill>
                  <a:srgbClr val="0070C0"/>
                </a:solidFill>
              </a:rPr>
              <a:t>to</a:t>
            </a:r>
            <a:r>
              <a:rPr lang="nl-NL" sz="2000" b="1" i="1" dirty="0"/>
              <a:t> </a:t>
            </a:r>
            <a:r>
              <a:rPr lang="nl-NL" sz="2000" b="1" i="1" dirty="0">
                <a:solidFill>
                  <a:srgbClr val="00B050"/>
                </a:solidFill>
              </a:rPr>
              <a:t>lift</a:t>
            </a:r>
            <a:r>
              <a:rPr lang="nl-NL" sz="2000" b="1" i="1" dirty="0"/>
              <a:t> </a:t>
            </a:r>
            <a:r>
              <a:rPr lang="nl-NL" sz="2000" i="1" dirty="0" err="1"/>
              <a:t>that</a:t>
            </a:r>
            <a:r>
              <a:rPr lang="nl-NL" sz="2000" i="1" dirty="0"/>
              <a:t> </a:t>
            </a:r>
            <a:r>
              <a:rPr lang="nl-NL" sz="2000" i="1" dirty="0" err="1"/>
              <a:t>weight</a:t>
            </a:r>
            <a:r>
              <a:rPr lang="nl-NL" sz="2000" i="1" dirty="0"/>
              <a:t>?</a:t>
            </a:r>
          </a:p>
          <a:p>
            <a:pPr marL="0" indent="0">
              <a:buNone/>
            </a:pPr>
            <a:r>
              <a:rPr lang="nl-NL" sz="2000" b="1" i="1" dirty="0">
                <a:solidFill>
                  <a:srgbClr val="0070C0"/>
                </a:solidFill>
              </a:rPr>
              <a:t>Is</a:t>
            </a:r>
            <a:r>
              <a:rPr lang="nl-NL" sz="2000" i="1" dirty="0"/>
              <a:t> </a:t>
            </a:r>
            <a:r>
              <a:rPr lang="nl-NL" sz="2000" b="1" i="1" dirty="0" err="1">
                <a:solidFill>
                  <a:srgbClr val="FF0000"/>
                </a:solidFill>
              </a:rPr>
              <a:t>your</a:t>
            </a:r>
            <a:r>
              <a:rPr lang="nl-NL" sz="2000" b="1" i="1" dirty="0">
                <a:solidFill>
                  <a:srgbClr val="FF0000"/>
                </a:solidFill>
              </a:rPr>
              <a:t> </a:t>
            </a:r>
            <a:r>
              <a:rPr lang="nl-NL" sz="2000" b="1" i="1" dirty="0" err="1">
                <a:solidFill>
                  <a:srgbClr val="FF0000"/>
                </a:solidFill>
              </a:rPr>
              <a:t>dad</a:t>
            </a:r>
            <a:r>
              <a:rPr lang="nl-NL" sz="2000" b="1" i="1" dirty="0">
                <a:solidFill>
                  <a:srgbClr val="FF0000"/>
                </a:solidFill>
              </a:rPr>
              <a:t> </a:t>
            </a:r>
            <a:r>
              <a:rPr lang="nl-NL" sz="2000" b="1" i="1" dirty="0" err="1">
                <a:solidFill>
                  <a:srgbClr val="0070C0"/>
                </a:solidFill>
              </a:rPr>
              <a:t>able</a:t>
            </a:r>
            <a:r>
              <a:rPr lang="nl-NL" sz="2000" b="1" i="1" dirty="0">
                <a:solidFill>
                  <a:srgbClr val="0070C0"/>
                </a:solidFill>
              </a:rPr>
              <a:t> </a:t>
            </a:r>
            <a:r>
              <a:rPr lang="nl-NL" sz="2000" b="1" i="1" dirty="0" err="1">
                <a:solidFill>
                  <a:srgbClr val="0070C0"/>
                </a:solidFill>
              </a:rPr>
              <a:t>to</a:t>
            </a:r>
            <a:r>
              <a:rPr lang="nl-NL" sz="2000" b="1" i="1" dirty="0">
                <a:solidFill>
                  <a:srgbClr val="0070C0"/>
                </a:solidFill>
              </a:rPr>
              <a:t> </a:t>
            </a:r>
            <a:r>
              <a:rPr lang="nl-NL" sz="2000" b="1" i="1" dirty="0">
                <a:solidFill>
                  <a:srgbClr val="00B050"/>
                </a:solidFill>
              </a:rPr>
              <a:t>drive</a:t>
            </a:r>
            <a:r>
              <a:rPr lang="nl-NL" sz="2000" b="1" i="1" dirty="0"/>
              <a:t> </a:t>
            </a:r>
            <a:r>
              <a:rPr lang="nl-NL" sz="2000" i="1" dirty="0" err="1"/>
              <a:t>us</a:t>
            </a:r>
            <a:r>
              <a:rPr lang="nl-NL" sz="2000" i="1" dirty="0"/>
              <a:t> </a:t>
            </a:r>
            <a:r>
              <a:rPr lang="nl-NL" sz="2000" i="1" dirty="0" err="1"/>
              <a:t>to</a:t>
            </a:r>
            <a:r>
              <a:rPr lang="nl-NL" sz="2000" i="1" dirty="0"/>
              <a:t> </a:t>
            </a:r>
            <a:r>
              <a:rPr lang="nl-NL" sz="2000" i="1" dirty="0" err="1"/>
              <a:t>football</a:t>
            </a:r>
            <a:r>
              <a:rPr lang="nl-NL" sz="2000" i="1" dirty="0"/>
              <a:t> </a:t>
            </a:r>
            <a:r>
              <a:rPr lang="nl-NL" sz="2000" i="1" dirty="0" err="1"/>
              <a:t>practice</a:t>
            </a:r>
            <a:r>
              <a:rPr lang="nl-NL" sz="2000" i="1" dirty="0"/>
              <a:t>?</a:t>
            </a:r>
          </a:p>
          <a:p>
            <a:endParaRPr lang="nl-NL" sz="18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able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5995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199" y="1196752"/>
            <a:ext cx="8536131" cy="4680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nl-NL" sz="2400" dirty="0"/>
          </a:p>
          <a:p>
            <a:pPr marL="0" indent="0" algn="ctr">
              <a:buNone/>
            </a:pPr>
            <a:r>
              <a:rPr lang="nl-NL" sz="2400" b="1" dirty="0" err="1"/>
              <a:t>If</a:t>
            </a:r>
            <a:r>
              <a:rPr lang="nl-NL" sz="2400" b="1" dirty="0"/>
              <a:t> we ad ‘</a:t>
            </a:r>
            <a:r>
              <a:rPr lang="nl-NL" sz="2400" b="1" dirty="0" err="1"/>
              <a:t>not</a:t>
            </a:r>
            <a:r>
              <a:rPr lang="nl-NL" sz="2400" b="1" dirty="0"/>
              <a:t>’, we </a:t>
            </a:r>
            <a:r>
              <a:rPr lang="nl-NL" sz="2400" b="1" dirty="0" err="1"/>
              <a:t>can</a:t>
            </a:r>
            <a:r>
              <a:rPr lang="nl-NL" sz="2400" b="1" dirty="0"/>
              <a:t> </a:t>
            </a:r>
            <a:r>
              <a:rPr lang="nl-NL" sz="2400" b="1" dirty="0" err="1"/>
              <a:t>also</a:t>
            </a:r>
            <a:r>
              <a:rPr lang="nl-NL" sz="2400" b="1" dirty="0"/>
              <a:t> </a:t>
            </a:r>
            <a:r>
              <a:rPr lang="nl-NL" sz="2400" b="1" dirty="0" err="1"/>
              <a:t>use</a:t>
            </a:r>
            <a:r>
              <a:rPr lang="nl-NL" sz="2400" b="1" dirty="0"/>
              <a:t> ‘</a:t>
            </a:r>
            <a:r>
              <a:rPr lang="nl-NL" sz="2400" b="1" dirty="0" err="1"/>
              <a:t>be</a:t>
            </a:r>
            <a:r>
              <a:rPr lang="nl-NL" sz="2400" b="1" dirty="0"/>
              <a:t> </a:t>
            </a:r>
            <a:r>
              <a:rPr lang="nl-NL" sz="2400" b="1" dirty="0" err="1"/>
              <a:t>able</a:t>
            </a:r>
            <a:r>
              <a:rPr lang="nl-NL" sz="2400" b="1" dirty="0"/>
              <a:t> </a:t>
            </a:r>
            <a:r>
              <a:rPr lang="nl-NL" sz="2400" b="1" dirty="0" err="1"/>
              <a:t>to</a:t>
            </a:r>
            <a:r>
              <a:rPr lang="nl-NL" sz="2400" b="1" dirty="0"/>
              <a:t>’ </a:t>
            </a:r>
            <a:r>
              <a:rPr lang="nl-NL" sz="2400" dirty="0" err="1"/>
              <a:t>to</a:t>
            </a:r>
            <a:r>
              <a:rPr lang="nl-NL" sz="2400" dirty="0"/>
              <a:t> say </a:t>
            </a:r>
            <a:r>
              <a:rPr lang="nl-NL" sz="2400" dirty="0" err="1"/>
              <a:t>that</a:t>
            </a:r>
            <a:r>
              <a:rPr lang="nl-NL" sz="2400" dirty="0"/>
              <a:t> </a:t>
            </a:r>
            <a:r>
              <a:rPr lang="nl-NL" sz="2400" dirty="0" err="1"/>
              <a:t>you</a:t>
            </a:r>
            <a:r>
              <a:rPr lang="nl-NL" sz="2400" dirty="0"/>
              <a:t> </a:t>
            </a:r>
            <a:r>
              <a:rPr lang="nl-NL" sz="2400" dirty="0" err="1"/>
              <a:t>can’t</a:t>
            </a:r>
            <a:r>
              <a:rPr lang="nl-NL" sz="2400" dirty="0"/>
              <a:t> do </a:t>
            </a:r>
            <a:r>
              <a:rPr lang="nl-NL" sz="2400" dirty="0" err="1"/>
              <a:t>something</a:t>
            </a:r>
            <a:r>
              <a:rPr lang="nl-NL" sz="2400" dirty="0"/>
              <a:t>, </a:t>
            </a:r>
            <a:r>
              <a:rPr lang="nl-NL" sz="2400" dirty="0" err="1"/>
              <a:t>that</a:t>
            </a:r>
            <a:r>
              <a:rPr lang="nl-NL" sz="2400" dirty="0"/>
              <a:t> </a:t>
            </a:r>
            <a:r>
              <a:rPr lang="nl-NL" sz="2400" dirty="0" err="1"/>
              <a:t>it</a:t>
            </a:r>
            <a:r>
              <a:rPr lang="nl-NL" sz="2400" dirty="0"/>
              <a:t> </a:t>
            </a:r>
            <a:r>
              <a:rPr lang="nl-NL" sz="2400" dirty="0" err="1"/>
              <a:t>isn’t</a:t>
            </a:r>
            <a:r>
              <a:rPr lang="nl-NL" sz="2400" dirty="0"/>
              <a:t> </a:t>
            </a:r>
            <a:r>
              <a:rPr lang="nl-NL" sz="2400" dirty="0" err="1"/>
              <a:t>within</a:t>
            </a:r>
            <a:r>
              <a:rPr lang="nl-NL" sz="2400" dirty="0"/>
              <a:t> </a:t>
            </a:r>
            <a:r>
              <a:rPr lang="nl-NL" sz="2400" dirty="0" err="1"/>
              <a:t>your</a:t>
            </a:r>
            <a:r>
              <a:rPr lang="nl-NL" sz="2400" dirty="0"/>
              <a:t> </a:t>
            </a:r>
            <a:r>
              <a:rPr lang="nl-NL" sz="2400" dirty="0" err="1"/>
              <a:t>possibilities</a:t>
            </a:r>
            <a:endParaRPr lang="nl-NL" sz="2400" dirty="0"/>
          </a:p>
          <a:p>
            <a:pPr marL="0" indent="0" algn="ctr">
              <a:buNone/>
            </a:pPr>
            <a:endParaRPr lang="nl-NL" sz="2400" dirty="0"/>
          </a:p>
          <a:p>
            <a:pPr marL="0" indent="0" algn="ctr">
              <a:buNone/>
            </a:pPr>
            <a:r>
              <a:rPr lang="nl-NL" sz="2400" dirty="0"/>
              <a:t>We </a:t>
            </a:r>
            <a:r>
              <a:rPr lang="nl-NL" sz="2400" dirty="0" err="1"/>
              <a:t>always</a:t>
            </a:r>
            <a:r>
              <a:rPr lang="nl-NL" sz="2400" dirty="0"/>
              <a:t> </a:t>
            </a:r>
            <a:r>
              <a:rPr lang="nl-NL" sz="2400" dirty="0" err="1"/>
              <a:t>write</a:t>
            </a:r>
            <a:r>
              <a:rPr lang="nl-NL" sz="2400" dirty="0"/>
              <a:t>:</a:t>
            </a:r>
          </a:p>
          <a:p>
            <a:pPr marL="0" indent="0" algn="ctr">
              <a:buNone/>
            </a:pPr>
            <a:r>
              <a:rPr lang="nl-NL" sz="2400" b="1" dirty="0">
                <a:solidFill>
                  <a:srgbClr val="FF0000"/>
                </a:solidFill>
              </a:rPr>
              <a:t>Subject</a:t>
            </a:r>
            <a:r>
              <a:rPr lang="nl-NL" sz="2400" b="1" dirty="0"/>
              <a:t> + </a:t>
            </a:r>
            <a:r>
              <a:rPr lang="nl-NL" sz="2400" b="1" dirty="0">
                <a:solidFill>
                  <a:srgbClr val="0070C0"/>
                </a:solidFill>
              </a:rPr>
              <a:t>‘</a:t>
            </a:r>
            <a:r>
              <a:rPr lang="nl-NL" sz="2400" b="1" dirty="0" err="1">
                <a:solidFill>
                  <a:srgbClr val="0070C0"/>
                </a:solidFill>
              </a:rPr>
              <a:t>to</a:t>
            </a:r>
            <a:r>
              <a:rPr lang="nl-NL" sz="2400" b="1" dirty="0">
                <a:solidFill>
                  <a:srgbClr val="0070C0"/>
                </a:solidFill>
              </a:rPr>
              <a:t> </a:t>
            </a:r>
            <a:r>
              <a:rPr lang="nl-NL" sz="2400" b="1" dirty="0" err="1">
                <a:solidFill>
                  <a:srgbClr val="0070C0"/>
                </a:solidFill>
              </a:rPr>
              <a:t>be</a:t>
            </a:r>
            <a:r>
              <a:rPr lang="nl-NL" sz="2400" b="1" dirty="0">
                <a:solidFill>
                  <a:srgbClr val="0070C0"/>
                </a:solidFill>
              </a:rPr>
              <a:t>’ </a:t>
            </a:r>
            <a:r>
              <a:rPr lang="nl-NL" sz="2400" b="1" u="sng" dirty="0" err="1"/>
              <a:t>not</a:t>
            </a:r>
            <a:r>
              <a:rPr lang="nl-NL" sz="2400" b="1" dirty="0">
                <a:solidFill>
                  <a:srgbClr val="0070C0"/>
                </a:solidFill>
              </a:rPr>
              <a:t> </a:t>
            </a:r>
            <a:r>
              <a:rPr lang="nl-NL" sz="2400" b="1" dirty="0" err="1">
                <a:solidFill>
                  <a:srgbClr val="0070C0"/>
                </a:solidFill>
              </a:rPr>
              <a:t>able</a:t>
            </a:r>
            <a:r>
              <a:rPr lang="nl-NL" sz="2400" b="1" dirty="0">
                <a:solidFill>
                  <a:srgbClr val="0070C0"/>
                </a:solidFill>
              </a:rPr>
              <a:t> </a:t>
            </a:r>
            <a:r>
              <a:rPr lang="nl-NL" sz="2400" b="1" dirty="0" err="1">
                <a:solidFill>
                  <a:srgbClr val="0070C0"/>
                </a:solidFill>
              </a:rPr>
              <a:t>to</a:t>
            </a:r>
            <a:r>
              <a:rPr lang="nl-NL" sz="2400" b="1" dirty="0">
                <a:solidFill>
                  <a:srgbClr val="0070C0"/>
                </a:solidFill>
              </a:rPr>
              <a:t> </a:t>
            </a:r>
            <a:r>
              <a:rPr lang="nl-NL" sz="2400" b="1" dirty="0"/>
              <a:t>+ </a:t>
            </a:r>
            <a:r>
              <a:rPr lang="nl-NL" sz="2400" b="1" dirty="0" err="1">
                <a:solidFill>
                  <a:srgbClr val="00B050"/>
                </a:solidFill>
              </a:rPr>
              <a:t>infinitive</a:t>
            </a:r>
            <a:r>
              <a:rPr lang="nl-NL" sz="2400" b="1" dirty="0"/>
              <a:t> 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1800" b="1" i="1" dirty="0" err="1">
                <a:solidFill>
                  <a:srgbClr val="FF0000"/>
                </a:solidFill>
              </a:rPr>
              <a:t>I</a:t>
            </a:r>
            <a:r>
              <a:rPr lang="nl-NL" sz="1800" b="1" i="1" dirty="0" err="1"/>
              <a:t>’</a:t>
            </a:r>
            <a:r>
              <a:rPr lang="nl-NL" sz="1800" b="1" i="1" dirty="0" err="1">
                <a:solidFill>
                  <a:srgbClr val="0070C0"/>
                </a:solidFill>
              </a:rPr>
              <a:t>m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u="sng" dirty="0" err="1"/>
              <a:t>not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able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to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 err="1">
                <a:solidFill>
                  <a:srgbClr val="00B050"/>
                </a:solidFill>
              </a:rPr>
              <a:t>explain</a:t>
            </a:r>
            <a:r>
              <a:rPr lang="nl-NL" sz="1800" b="1" i="1" dirty="0"/>
              <a:t> </a:t>
            </a:r>
            <a:r>
              <a:rPr lang="nl-NL" sz="1800" i="1" dirty="0" err="1"/>
              <a:t>you</a:t>
            </a:r>
            <a:r>
              <a:rPr lang="nl-NL" sz="1800" i="1" dirty="0"/>
              <a:t> </a:t>
            </a:r>
            <a:r>
              <a:rPr lang="nl-NL" sz="1800" i="1" dirty="0" err="1"/>
              <a:t>how</a:t>
            </a:r>
            <a:r>
              <a:rPr lang="nl-NL" sz="1800" i="1" dirty="0"/>
              <a:t> </a:t>
            </a:r>
            <a:r>
              <a:rPr lang="nl-NL" sz="1800" i="1" dirty="0" err="1"/>
              <a:t>it</a:t>
            </a:r>
            <a:r>
              <a:rPr lang="nl-NL" sz="1800" i="1" dirty="0"/>
              <a:t> </a:t>
            </a:r>
            <a:r>
              <a:rPr lang="nl-NL" sz="1800" i="1" dirty="0" err="1"/>
              <a:t>works</a:t>
            </a:r>
            <a:r>
              <a:rPr lang="nl-NL" sz="1800" i="1" dirty="0"/>
              <a:t>.</a:t>
            </a:r>
          </a:p>
          <a:p>
            <a:pPr marL="0" indent="0">
              <a:buNone/>
            </a:pPr>
            <a:r>
              <a:rPr lang="nl-NL" sz="1800" b="1" i="1" dirty="0">
                <a:solidFill>
                  <a:srgbClr val="FF0000"/>
                </a:solidFill>
              </a:rPr>
              <a:t>Julie</a:t>
            </a:r>
            <a:r>
              <a:rPr lang="nl-NL" sz="1800" b="1" i="1" dirty="0"/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is</a:t>
            </a:r>
            <a:r>
              <a:rPr lang="nl-NL" sz="1800" b="1" i="1" u="sng" dirty="0" err="1"/>
              <a:t>n’t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able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to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>
                <a:solidFill>
                  <a:srgbClr val="00B050"/>
                </a:solidFill>
              </a:rPr>
              <a:t>type</a:t>
            </a:r>
            <a:r>
              <a:rPr lang="nl-NL" sz="1800" b="1" i="1" dirty="0"/>
              <a:t> </a:t>
            </a:r>
            <a:r>
              <a:rPr lang="nl-NL" sz="1800" i="1" dirty="0"/>
              <a:t>180 letters per minute. </a:t>
            </a:r>
          </a:p>
          <a:p>
            <a:pPr marL="0" indent="0">
              <a:buNone/>
            </a:pPr>
            <a:r>
              <a:rPr lang="nl-NL" sz="1800" i="1" dirty="0"/>
              <a:t>Do </a:t>
            </a:r>
            <a:r>
              <a:rPr lang="nl-NL" sz="1800" i="1" dirty="0" err="1"/>
              <a:t>you</a:t>
            </a:r>
            <a:r>
              <a:rPr lang="nl-NL" sz="1800" i="1" dirty="0"/>
              <a:t> </a:t>
            </a:r>
            <a:r>
              <a:rPr lang="nl-NL" sz="1800" i="1" dirty="0" err="1"/>
              <a:t>think</a:t>
            </a:r>
            <a:r>
              <a:rPr lang="nl-NL" sz="1800" i="1" dirty="0"/>
              <a:t> </a:t>
            </a:r>
            <a:r>
              <a:rPr lang="nl-NL" sz="1800" b="1" i="1" dirty="0" err="1">
                <a:solidFill>
                  <a:srgbClr val="FF0000"/>
                </a:solidFill>
              </a:rPr>
              <a:t>you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are</a:t>
            </a:r>
            <a:r>
              <a:rPr lang="nl-NL" sz="1800" b="1" i="1" u="sng" dirty="0" err="1"/>
              <a:t>n’t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able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to</a:t>
            </a:r>
            <a:r>
              <a:rPr lang="nl-NL" sz="1800" b="1" i="1" dirty="0"/>
              <a:t> </a:t>
            </a:r>
            <a:r>
              <a:rPr lang="nl-NL" sz="1800" b="1" i="1" dirty="0">
                <a:solidFill>
                  <a:srgbClr val="00B050"/>
                </a:solidFill>
              </a:rPr>
              <a:t>lift</a:t>
            </a:r>
            <a:r>
              <a:rPr lang="nl-NL" sz="1800" b="1" i="1" dirty="0"/>
              <a:t> </a:t>
            </a:r>
            <a:r>
              <a:rPr lang="nl-NL" sz="1800" i="1" dirty="0" err="1"/>
              <a:t>that</a:t>
            </a:r>
            <a:r>
              <a:rPr lang="nl-NL" sz="1800" i="1" dirty="0"/>
              <a:t> </a:t>
            </a:r>
            <a:r>
              <a:rPr lang="nl-NL" sz="1800" i="1" dirty="0" err="1"/>
              <a:t>weight</a:t>
            </a:r>
            <a:r>
              <a:rPr lang="nl-NL" sz="1800" i="1" dirty="0"/>
              <a:t>?</a:t>
            </a:r>
          </a:p>
          <a:p>
            <a:pPr marL="0" indent="0">
              <a:buNone/>
            </a:pPr>
            <a:r>
              <a:rPr lang="nl-NL" sz="1800" b="1" i="1" dirty="0" err="1">
                <a:solidFill>
                  <a:srgbClr val="0070C0"/>
                </a:solidFill>
              </a:rPr>
              <a:t>Is</a:t>
            </a:r>
            <a:r>
              <a:rPr lang="nl-NL" sz="1800" b="1" i="1" u="sng" dirty="0" err="1"/>
              <a:t>n’t</a:t>
            </a:r>
            <a:r>
              <a:rPr lang="nl-NL" sz="1800" b="1" i="1" u="sng" dirty="0"/>
              <a:t> </a:t>
            </a:r>
            <a:r>
              <a:rPr lang="nl-NL" sz="1800" b="1" i="1" dirty="0" err="1">
                <a:solidFill>
                  <a:srgbClr val="FF0000"/>
                </a:solidFill>
              </a:rPr>
              <a:t>your</a:t>
            </a:r>
            <a:r>
              <a:rPr lang="nl-NL" sz="1800" b="1" i="1" dirty="0">
                <a:solidFill>
                  <a:srgbClr val="FF0000"/>
                </a:solidFill>
              </a:rPr>
              <a:t> </a:t>
            </a:r>
            <a:r>
              <a:rPr lang="nl-NL" sz="1800" b="1" i="1" dirty="0" err="1">
                <a:solidFill>
                  <a:srgbClr val="FF0000"/>
                </a:solidFill>
              </a:rPr>
              <a:t>dad</a:t>
            </a:r>
            <a:r>
              <a:rPr lang="nl-NL" sz="1800" b="1" i="1" dirty="0">
                <a:solidFill>
                  <a:srgbClr val="FF0000"/>
                </a:solidFill>
              </a:rPr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able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 err="1">
                <a:solidFill>
                  <a:srgbClr val="0070C0"/>
                </a:solidFill>
              </a:rPr>
              <a:t>to</a:t>
            </a:r>
            <a:r>
              <a:rPr lang="nl-NL" sz="1800" b="1" i="1" dirty="0">
                <a:solidFill>
                  <a:srgbClr val="0070C0"/>
                </a:solidFill>
              </a:rPr>
              <a:t> </a:t>
            </a:r>
            <a:r>
              <a:rPr lang="nl-NL" sz="1800" b="1" i="1" dirty="0">
                <a:solidFill>
                  <a:srgbClr val="00B050"/>
                </a:solidFill>
              </a:rPr>
              <a:t>drive</a:t>
            </a:r>
            <a:r>
              <a:rPr lang="nl-NL" sz="1800" b="1" i="1" dirty="0"/>
              <a:t> </a:t>
            </a:r>
            <a:r>
              <a:rPr lang="nl-NL" sz="1800" i="1" dirty="0" err="1"/>
              <a:t>us</a:t>
            </a:r>
            <a:r>
              <a:rPr lang="nl-NL" sz="1800" i="1" dirty="0"/>
              <a:t> </a:t>
            </a:r>
            <a:r>
              <a:rPr lang="nl-NL" sz="1800" i="1" dirty="0" err="1"/>
              <a:t>to</a:t>
            </a:r>
            <a:r>
              <a:rPr lang="nl-NL" sz="1800" i="1" dirty="0"/>
              <a:t> </a:t>
            </a:r>
            <a:r>
              <a:rPr lang="nl-NL" sz="1800" i="1" dirty="0" err="1"/>
              <a:t>football</a:t>
            </a:r>
            <a:r>
              <a:rPr lang="nl-NL" sz="1800" i="1" dirty="0"/>
              <a:t> </a:t>
            </a:r>
            <a:r>
              <a:rPr lang="nl-NL" sz="1800" i="1" dirty="0" err="1"/>
              <a:t>practice</a:t>
            </a:r>
            <a:r>
              <a:rPr lang="nl-NL" sz="1800" i="1" dirty="0"/>
              <a:t>?</a:t>
            </a:r>
          </a:p>
          <a:p>
            <a:endParaRPr lang="nl-NL" sz="18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</a:t>
            </a:r>
            <a:r>
              <a:rPr lang="nl-NL" dirty="0" err="1" smtClean="0"/>
              <a:t>able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007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388</TotalTime>
  <Words>169</Words>
  <Application>Microsoft Office PowerPoint</Application>
  <PresentationFormat>Diavoorstelling (4:3)</PresentationFormat>
  <Paragraphs>25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Lucida Sans Unicode</vt:lpstr>
      <vt:lpstr>Verdana</vt:lpstr>
      <vt:lpstr>Wingdings 2</vt:lpstr>
      <vt:lpstr>Wingdings 3</vt:lpstr>
      <vt:lpstr>Concours</vt:lpstr>
      <vt:lpstr> To be able to</vt:lpstr>
      <vt:lpstr>To be able to</vt:lpstr>
      <vt:lpstr>To be able to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Yoeri van Helvoirt</dc:creator>
  <cp:lastModifiedBy>Gebruiker</cp:lastModifiedBy>
  <cp:revision>24</cp:revision>
  <dcterms:created xsi:type="dcterms:W3CDTF">2014-10-06T09:17:00Z</dcterms:created>
  <dcterms:modified xsi:type="dcterms:W3CDTF">2015-06-19T13:24:46Z</dcterms:modified>
</cp:coreProperties>
</file>